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6E9-5F37-48DA-814F-6FE1F3410A17}" type="datetimeFigureOut">
              <a:rPr lang="ko-KR" altLang="en-US" smtClean="0"/>
              <a:pPr/>
              <a:t>2017-11-07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01CC2-93C3-49C8-9EE5-431A6CE5EE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무제-1 복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384718"/>
            <a:ext cx="3967802" cy="5140626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7884368" y="5013176"/>
            <a:ext cx="216024" cy="620014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884368" y="4365104"/>
            <a:ext cx="216024" cy="620014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 rot="5400000">
            <a:off x="7466348" y="5243229"/>
            <a:ext cx="216024" cy="620014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979712" y="692696"/>
            <a:ext cx="5472608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2800" smtClean="0">
                <a:latin typeface="HY견고딕" pitchFamily="18" charset="-127"/>
                <a:ea typeface="HY견고딕" pitchFamily="18" charset="-127"/>
              </a:rPr>
              <a:t>음악도시 창동 조성 공간 요청</a:t>
            </a:r>
            <a:endParaRPr lang="ko-KR" altLang="en-US" sz="280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3608" y="2276872"/>
            <a:ext cx="32351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ㅇ</a:t>
            </a:r>
            <a:r>
              <a:rPr lang="ko-KR" altLang="en-US" dirty="0" smtClean="0"/>
              <a:t> 장  소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플랫폼창동</a:t>
            </a:r>
            <a:r>
              <a:rPr lang="en-US" altLang="ko-KR" dirty="0" smtClean="0"/>
              <a:t>61 1</a:t>
            </a:r>
            <a:r>
              <a:rPr lang="ko-KR" altLang="en-US" dirty="0" smtClean="0"/>
              <a:t>층</a:t>
            </a:r>
            <a:endParaRPr lang="en-US" altLang="ko-KR" dirty="0" smtClean="0"/>
          </a:p>
          <a:p>
            <a:r>
              <a:rPr lang="en-US" altLang="ko-KR" sz="1400" dirty="0" smtClean="0">
                <a:latin typeface="KoPub돋움체 Light" pitchFamily="18" charset="-127"/>
                <a:ea typeface="KoPub돋움체 Light" pitchFamily="18" charset="-127"/>
              </a:rPr>
              <a:t>    ※ </a:t>
            </a:r>
            <a:r>
              <a:rPr lang="ko-KR" altLang="en-US" sz="1400" dirty="0" smtClean="0">
                <a:latin typeface="KoPub돋움체 Light" pitchFamily="18" charset="-127"/>
                <a:ea typeface="KoPub돋움체 Light" pitchFamily="18" charset="-127"/>
              </a:rPr>
              <a:t>향후 고가하부 공방으로 이전 검토</a:t>
            </a:r>
            <a:endParaRPr lang="ko-KR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9" y="2852936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ㅇ</a:t>
            </a:r>
            <a:r>
              <a:rPr lang="ko-KR" altLang="en-US" dirty="0" smtClean="0"/>
              <a:t> 내  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문화예술청년일자리플랫폼</a:t>
            </a:r>
            <a:endParaRPr lang="en-US" altLang="ko-KR" dirty="0" smtClean="0"/>
          </a:p>
          <a:p>
            <a:r>
              <a:rPr lang="ko-KR" altLang="en-US" dirty="0" smtClean="0"/>
              <a:t>              참여청년 사무실 및 연습        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        </a:t>
            </a:r>
            <a:r>
              <a:rPr lang="ko-KR" altLang="en-US" dirty="0" smtClean="0"/>
              <a:t>공간 활용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43608" y="3933056"/>
            <a:ext cx="4071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ㅇ</a:t>
            </a:r>
            <a:r>
              <a:rPr lang="ko-KR" altLang="en-US" dirty="0" smtClean="0"/>
              <a:t> 소요예산                 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단위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천원</a:t>
            </a:r>
            <a:r>
              <a:rPr lang="en-US" altLang="ko-KR" sz="1400" dirty="0" smtClean="0"/>
              <a:t>)   </a:t>
            </a:r>
            <a:endParaRPr lang="ko-KR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043608" y="1691516"/>
            <a:ext cx="226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ㅇ</a:t>
            </a:r>
            <a:r>
              <a:rPr lang="ko-KR" altLang="en-US" dirty="0" smtClean="0"/>
              <a:t> 일  시 </a:t>
            </a:r>
            <a:r>
              <a:rPr lang="en-US" altLang="ko-KR" dirty="0" smtClean="0"/>
              <a:t>: 2018.1 ~</a:t>
            </a:r>
            <a:endParaRPr lang="ko-KR" altLang="en-US" dirty="0"/>
          </a:p>
        </p:txBody>
      </p:sp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971600" y="4365104"/>
          <a:ext cx="3960440" cy="129614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8132"/>
                <a:gridCol w="886385"/>
                <a:gridCol w="895813"/>
                <a:gridCol w="990110"/>
              </a:tblGrid>
              <a:tr h="3423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mtClean="0"/>
                        <a:t>구  분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mtClean="0"/>
                        <a:t>계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2017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2018</a:t>
                      </a:r>
                      <a:endParaRPr lang="ko-KR" altLang="en-US" sz="1400"/>
                    </a:p>
                  </a:txBody>
                  <a:tcPr/>
                </a:tc>
              </a:tr>
              <a:tr h="3063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mtClean="0"/>
                        <a:t>계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254,000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62,000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192,000</a:t>
                      </a:r>
                      <a:endParaRPr lang="ko-KR" altLang="en-US" sz="1400"/>
                    </a:p>
                  </a:txBody>
                  <a:tcPr/>
                </a:tc>
              </a:tr>
              <a:tr h="30509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mtClean="0"/>
                        <a:t>시설비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240,000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60,000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180,000</a:t>
                      </a:r>
                      <a:endParaRPr lang="ko-KR" altLang="en-US" sz="1400"/>
                    </a:p>
                  </a:txBody>
                  <a:tcPr/>
                </a:tc>
              </a:tr>
              <a:tr h="3423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smtClean="0"/>
                        <a:t>공공운영비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14,000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2,000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400" smtClean="0"/>
                        <a:t>12,000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99592" y="578610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KoPub돋움체 Light" pitchFamily="18" charset="-127"/>
                <a:ea typeface="KoPub돋움체 Light" pitchFamily="18" charset="-127"/>
              </a:rPr>
              <a:t>※ </a:t>
            </a:r>
            <a:r>
              <a:rPr lang="ko-KR" altLang="en-US" sz="1400" dirty="0" smtClean="0">
                <a:latin typeface="KoPub돋움체 Light" pitchFamily="18" charset="-127"/>
                <a:ea typeface="KoPub돋움체 Light" pitchFamily="18" charset="-127"/>
              </a:rPr>
              <a:t>시</a:t>
            </a:r>
            <a:r>
              <a:rPr lang="ko-KR" altLang="en-US" sz="1400" dirty="0" smtClean="0">
                <a:latin typeface="KoPub돋움체 Light" pitchFamily="18" charset="-127"/>
                <a:ea typeface="KoPub돋움체 Light" pitchFamily="18" charset="-127"/>
              </a:rPr>
              <a:t>구 상향적</a:t>
            </a:r>
            <a:r>
              <a:rPr lang="en-US" altLang="ko-KR" sz="1400" dirty="0" smtClean="0">
                <a:latin typeface="KoPub돋움체 Light" pitchFamily="18" charset="-127"/>
                <a:ea typeface="KoPub돋움체 Light" pitchFamily="18" charset="-127"/>
              </a:rPr>
              <a:t>-</a:t>
            </a:r>
            <a:r>
              <a:rPr lang="ko-KR" altLang="en-US" sz="1400" dirty="0" smtClean="0">
                <a:latin typeface="KoPub돋움체 Light" pitchFamily="18" charset="-127"/>
                <a:ea typeface="KoPub돋움체 Light" pitchFamily="18" charset="-127"/>
              </a:rPr>
              <a:t>협력적 일자리사업 예산 활용</a:t>
            </a:r>
            <a:endParaRPr lang="en-US" altLang="ko-KR" sz="1400" dirty="0" smtClean="0">
              <a:latin typeface="KoPub돋움체 Light" pitchFamily="18" charset="-127"/>
              <a:ea typeface="KoPub돋움체 Light" pitchFamily="18" charset="-127"/>
            </a:endParaRPr>
          </a:p>
          <a:p>
            <a:r>
              <a:rPr lang="en-US" altLang="ko-KR" sz="1400" dirty="0" smtClean="0">
                <a:latin typeface="KoPub돋움체 Light" pitchFamily="18" charset="-127"/>
                <a:ea typeface="KoPub돋움체 Light" pitchFamily="18" charset="-127"/>
              </a:rPr>
              <a:t>    (</a:t>
            </a:r>
            <a:r>
              <a:rPr lang="ko-KR" altLang="en-US" sz="1400" dirty="0" smtClean="0">
                <a:latin typeface="KoPub돋움체 Light" pitchFamily="18" charset="-127"/>
                <a:ea typeface="KoPub돋움체 Light" pitchFamily="18" charset="-127"/>
              </a:rPr>
              <a:t>시 일자리정책담당관</a:t>
            </a:r>
            <a:r>
              <a:rPr lang="en-US" altLang="ko-KR" sz="1400" dirty="0" smtClean="0">
                <a:latin typeface="KoPub돋움체 Light" pitchFamily="18" charset="-127"/>
                <a:ea typeface="KoPub돋움체 Light" pitchFamily="18" charset="-127"/>
              </a:rPr>
              <a:t>)</a:t>
            </a:r>
            <a:r>
              <a:rPr lang="ko-KR" altLang="en-US" sz="1400" dirty="0" smtClean="0">
                <a:latin typeface="KoPub돋움체 Light" pitchFamily="18" charset="-127"/>
                <a:ea typeface="KoPub돋움체 Light" pitchFamily="18" charset="-127"/>
              </a:rPr>
              <a:t> </a:t>
            </a:r>
            <a:endParaRPr lang="ko-KR" altLang="en-US" sz="1400" dirty="0">
              <a:latin typeface="KoPub돋움체 Light" pitchFamily="18" charset="-127"/>
              <a:ea typeface="KoPub돋움체 Light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6096" y="5877272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/>
              <a:t>&lt;</a:t>
            </a:r>
            <a:r>
              <a:rPr lang="ko-KR" altLang="en-US" smtClean="0"/>
              <a:t>플랫폼 창동 </a:t>
            </a:r>
            <a:r>
              <a:rPr lang="en-US" altLang="ko-KR" smtClean="0"/>
              <a:t>61 1</a:t>
            </a:r>
            <a:r>
              <a:rPr lang="ko-KR" altLang="en-US" smtClean="0"/>
              <a:t>층공간</a:t>
            </a:r>
            <a:r>
              <a:rPr lang="en-US" altLang="ko-KR" smtClean="0"/>
              <a:t>&gt;</a:t>
            </a:r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83</Words>
  <Application>Microsoft Office PowerPoint</Application>
  <PresentationFormat>화면 슬라이드 쇼(4:3)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dobong</dc:creator>
  <cp:lastModifiedBy>dobong</cp:lastModifiedBy>
  <cp:revision>11</cp:revision>
  <dcterms:created xsi:type="dcterms:W3CDTF">2017-11-01T00:15:45Z</dcterms:created>
  <dcterms:modified xsi:type="dcterms:W3CDTF">2017-11-07T01:42:29Z</dcterms:modified>
</cp:coreProperties>
</file>